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3" r:id="rId4"/>
  </p:sldMasterIdLst>
  <p:sldIdLst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85D4C2-8C24-B1B7-1647-DD375B44B7AC}" v="182" dt="2020-05-01T11:22:21.580"/>
    <p1510:client id="{3B3640B8-8292-6169-D93F-D86820ABCCCA}" v="271" dt="2020-05-01T11:55:41.939"/>
    <p1510:client id="{A16D5765-CA57-B089-A109-D98E39B1A339}" v="43" dt="2020-05-01T11:45:13.712"/>
    <p1510:client id="{B734AEE9-8EB3-5981-8582-A32B9A4273F9}" v="6" dt="2020-05-01T11:30:44.269"/>
    <p1510:client id="{CE4AC796-F7EE-CA6A-084A-530F9DC131AC}" v="77" dt="2020-05-01T11:56:18.7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1D1E85-67F3-49FE-A867-60DFBFD43DD6}" type="doc">
      <dgm:prSet loTypeId="urn:microsoft.com/office/officeart/2008/layout/VerticalCurvedList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150"/>
        </a:p>
      </dgm:t>
    </dgm:pt>
    <dgm:pt modelId="{590C83B5-88D8-46AF-B5A4-37162E251364}">
      <dgm:prSet phldrT="[Text]" phldr="0"/>
      <dgm:spPr/>
      <dgm:t>
        <a:bodyPr/>
        <a:lstStyle/>
        <a:p>
          <a:pPr rtl="0"/>
          <a:r>
            <a:rPr lang="en-150" b="0" i="0" u="none" strike="noStrike" cap="none" baseline="0" noProof="0">
              <a:solidFill>
                <a:srgbClr val="010000"/>
              </a:solidFill>
              <a:latin typeface="Avenir Next LT Pro Light"/>
            </a:rPr>
            <a:t>Display average grade of the term</a:t>
          </a:r>
        </a:p>
      </dgm:t>
    </dgm:pt>
    <dgm:pt modelId="{A98FE26D-3991-497F-B86D-C4C715F8A9DB}" type="parTrans" cxnId="{41EC3A1A-ACDF-4101-B9B5-513F9F323DA3}">
      <dgm:prSet/>
      <dgm:spPr/>
      <dgm:t>
        <a:bodyPr/>
        <a:lstStyle/>
        <a:p>
          <a:endParaRPr lang="en-150"/>
        </a:p>
      </dgm:t>
    </dgm:pt>
    <dgm:pt modelId="{B51F0C13-B32F-4326-A969-DF5CA936B4BE}" type="sibTrans" cxnId="{41EC3A1A-ACDF-4101-B9B5-513F9F323DA3}">
      <dgm:prSet/>
      <dgm:spPr/>
      <dgm:t>
        <a:bodyPr/>
        <a:lstStyle/>
        <a:p>
          <a:endParaRPr lang="en-150"/>
        </a:p>
      </dgm:t>
    </dgm:pt>
    <dgm:pt modelId="{E5D01DD6-02CE-418A-9C6A-DA97014686C0}">
      <dgm:prSet phldrT="[Text]" phldr="0"/>
      <dgm:spPr/>
      <dgm:t>
        <a:bodyPr/>
        <a:lstStyle/>
        <a:p>
          <a:pPr rtl="0"/>
          <a:r>
            <a:rPr lang="en-150">
              <a:latin typeface="Avenir Next LT Pro Light" panose="02020404030301010803"/>
            </a:rPr>
            <a:t>Detects improvement or setback of the grades</a:t>
          </a:r>
          <a:endParaRPr lang="en-150"/>
        </a:p>
      </dgm:t>
    </dgm:pt>
    <dgm:pt modelId="{FE56D0DC-5BBE-4DAF-9D7F-CB7D9EEE201F}" type="parTrans" cxnId="{31B54E19-B8DA-451E-A417-B1B4BD0488E8}">
      <dgm:prSet/>
      <dgm:spPr/>
      <dgm:t>
        <a:bodyPr/>
        <a:lstStyle/>
        <a:p>
          <a:endParaRPr lang="en-150"/>
        </a:p>
      </dgm:t>
    </dgm:pt>
    <dgm:pt modelId="{41276F67-6CA1-4CD7-90C3-D3CCA7F136EA}" type="sibTrans" cxnId="{31B54E19-B8DA-451E-A417-B1B4BD0488E8}">
      <dgm:prSet/>
      <dgm:spPr/>
      <dgm:t>
        <a:bodyPr/>
        <a:lstStyle/>
        <a:p>
          <a:endParaRPr lang="en-150"/>
        </a:p>
      </dgm:t>
    </dgm:pt>
    <dgm:pt modelId="{4A569109-4880-439F-A46D-F7CB2D72FF43}">
      <dgm:prSet phldrT="[Text]" phldr="0"/>
      <dgm:spPr/>
      <dgm:t>
        <a:bodyPr/>
        <a:lstStyle/>
        <a:p>
          <a:pPr rtl="0"/>
          <a:r>
            <a:rPr lang="en-150">
              <a:latin typeface="Avenir Next LT Pro Light" panose="02020404030301010803"/>
            </a:rPr>
            <a:t>Calculates the average grade by class</a:t>
          </a:r>
          <a:endParaRPr lang="en-150"/>
        </a:p>
      </dgm:t>
    </dgm:pt>
    <dgm:pt modelId="{423E1CE6-C3AC-4425-AC1D-BFBE6DB14C55}" type="parTrans" cxnId="{EFE005A4-81F4-4D9D-80D6-F8E5BC9BDB3A}">
      <dgm:prSet/>
      <dgm:spPr/>
      <dgm:t>
        <a:bodyPr/>
        <a:lstStyle/>
        <a:p>
          <a:endParaRPr lang="en-150"/>
        </a:p>
      </dgm:t>
    </dgm:pt>
    <dgm:pt modelId="{36D1E2C0-F304-4261-A811-893B5E077529}" type="sibTrans" cxnId="{EFE005A4-81F4-4D9D-80D6-F8E5BC9BDB3A}">
      <dgm:prSet/>
      <dgm:spPr/>
      <dgm:t>
        <a:bodyPr/>
        <a:lstStyle/>
        <a:p>
          <a:endParaRPr lang="en-150"/>
        </a:p>
      </dgm:t>
    </dgm:pt>
    <dgm:pt modelId="{2A88FCC8-2A4F-479E-9F47-2CA05222862D}">
      <dgm:prSet phldrT="[Text]" phldr="0"/>
      <dgm:spPr/>
      <dgm:t>
        <a:bodyPr/>
        <a:lstStyle/>
        <a:p>
          <a:pPr rtl="0"/>
          <a:r>
            <a:rPr lang="en-150">
              <a:latin typeface="Avenir Next LT Pro Light" panose="02020404030301010803"/>
            </a:rPr>
            <a:t>Shows the size of every class</a:t>
          </a:r>
          <a:endParaRPr lang="en-150"/>
        </a:p>
      </dgm:t>
    </dgm:pt>
    <dgm:pt modelId="{381FC217-BF15-473D-83EE-85BD08BBD2D5}" type="parTrans" cxnId="{D1451BFA-676C-4524-9A59-06E2EEDEE5F3}">
      <dgm:prSet/>
      <dgm:spPr/>
      <dgm:t>
        <a:bodyPr/>
        <a:lstStyle/>
        <a:p>
          <a:endParaRPr lang="en-150"/>
        </a:p>
      </dgm:t>
    </dgm:pt>
    <dgm:pt modelId="{0944C324-7C88-4CE0-A91B-0F83613CB5E2}" type="sibTrans" cxnId="{D1451BFA-676C-4524-9A59-06E2EEDEE5F3}">
      <dgm:prSet/>
      <dgm:spPr/>
      <dgm:t>
        <a:bodyPr/>
        <a:lstStyle/>
        <a:p>
          <a:endParaRPr lang="en-150"/>
        </a:p>
      </dgm:t>
    </dgm:pt>
    <dgm:pt modelId="{2372F95E-47DF-4CC4-9D14-A91746E1CFF3}" type="pres">
      <dgm:prSet presAssocID="{EB1D1E85-67F3-49FE-A867-60DFBFD43DD6}" presName="Name0" presStyleCnt="0">
        <dgm:presLayoutVars>
          <dgm:chMax val="7"/>
          <dgm:chPref val="7"/>
          <dgm:dir/>
        </dgm:presLayoutVars>
      </dgm:prSet>
      <dgm:spPr/>
    </dgm:pt>
    <dgm:pt modelId="{8B52508B-8DE7-4456-8019-1186771498E3}" type="pres">
      <dgm:prSet presAssocID="{EB1D1E85-67F3-49FE-A867-60DFBFD43DD6}" presName="Name1" presStyleCnt="0"/>
      <dgm:spPr/>
    </dgm:pt>
    <dgm:pt modelId="{C34B44F6-89BF-42FD-B942-7F28923BCF27}" type="pres">
      <dgm:prSet presAssocID="{EB1D1E85-67F3-49FE-A867-60DFBFD43DD6}" presName="cycle" presStyleCnt="0"/>
      <dgm:spPr/>
    </dgm:pt>
    <dgm:pt modelId="{8DEFC981-6863-4580-91C7-AE16893E23A9}" type="pres">
      <dgm:prSet presAssocID="{EB1D1E85-67F3-49FE-A867-60DFBFD43DD6}" presName="srcNode" presStyleLbl="node1" presStyleIdx="0" presStyleCnt="4"/>
      <dgm:spPr/>
    </dgm:pt>
    <dgm:pt modelId="{3BCADC9F-0890-4160-B1DD-865FACC8AB7B}" type="pres">
      <dgm:prSet presAssocID="{EB1D1E85-67F3-49FE-A867-60DFBFD43DD6}" presName="conn" presStyleLbl="parChTrans1D2" presStyleIdx="0" presStyleCnt="1"/>
      <dgm:spPr/>
    </dgm:pt>
    <dgm:pt modelId="{E24A148E-1F83-4F68-8E48-EF6F6E536064}" type="pres">
      <dgm:prSet presAssocID="{EB1D1E85-67F3-49FE-A867-60DFBFD43DD6}" presName="extraNode" presStyleLbl="node1" presStyleIdx="0" presStyleCnt="4"/>
      <dgm:spPr/>
    </dgm:pt>
    <dgm:pt modelId="{A70B699D-63D3-4098-9824-0EBEC0E21FC9}" type="pres">
      <dgm:prSet presAssocID="{EB1D1E85-67F3-49FE-A867-60DFBFD43DD6}" presName="dstNode" presStyleLbl="node1" presStyleIdx="0" presStyleCnt="4"/>
      <dgm:spPr/>
    </dgm:pt>
    <dgm:pt modelId="{18DD31B5-0931-4815-A21B-5E7CE975FAB6}" type="pres">
      <dgm:prSet presAssocID="{590C83B5-88D8-46AF-B5A4-37162E251364}" presName="text_1" presStyleLbl="node1" presStyleIdx="0" presStyleCnt="4">
        <dgm:presLayoutVars>
          <dgm:bulletEnabled val="1"/>
        </dgm:presLayoutVars>
      </dgm:prSet>
      <dgm:spPr/>
    </dgm:pt>
    <dgm:pt modelId="{983CA5BF-0B9C-4B55-9155-485566A8DD29}" type="pres">
      <dgm:prSet presAssocID="{590C83B5-88D8-46AF-B5A4-37162E251364}" presName="accent_1" presStyleCnt="0"/>
      <dgm:spPr/>
    </dgm:pt>
    <dgm:pt modelId="{DF9359DD-5674-494C-B970-1B869288D209}" type="pres">
      <dgm:prSet presAssocID="{590C83B5-88D8-46AF-B5A4-37162E251364}" presName="accentRepeatNode" presStyleLbl="solidFgAcc1" presStyleIdx="0" presStyleCnt="4"/>
      <dgm:spPr/>
    </dgm:pt>
    <dgm:pt modelId="{7B6B6F53-0DE6-43FA-B95E-689EF7FA2116}" type="pres">
      <dgm:prSet presAssocID="{E5D01DD6-02CE-418A-9C6A-DA97014686C0}" presName="text_2" presStyleLbl="node1" presStyleIdx="1" presStyleCnt="4">
        <dgm:presLayoutVars>
          <dgm:bulletEnabled val="1"/>
        </dgm:presLayoutVars>
      </dgm:prSet>
      <dgm:spPr/>
    </dgm:pt>
    <dgm:pt modelId="{58AD7B49-29C3-48C9-9993-ADB8CB1615B8}" type="pres">
      <dgm:prSet presAssocID="{E5D01DD6-02CE-418A-9C6A-DA97014686C0}" presName="accent_2" presStyleCnt="0"/>
      <dgm:spPr/>
    </dgm:pt>
    <dgm:pt modelId="{E56D501F-A324-4155-A4CA-808854971530}" type="pres">
      <dgm:prSet presAssocID="{E5D01DD6-02CE-418A-9C6A-DA97014686C0}" presName="accentRepeatNode" presStyleLbl="solidFgAcc1" presStyleIdx="1" presStyleCnt="4"/>
      <dgm:spPr/>
    </dgm:pt>
    <dgm:pt modelId="{FB09D8AF-3C45-4318-B18A-903A0AD43FD6}" type="pres">
      <dgm:prSet presAssocID="{4A569109-4880-439F-A46D-F7CB2D72FF43}" presName="text_3" presStyleLbl="node1" presStyleIdx="2" presStyleCnt="4">
        <dgm:presLayoutVars>
          <dgm:bulletEnabled val="1"/>
        </dgm:presLayoutVars>
      </dgm:prSet>
      <dgm:spPr/>
    </dgm:pt>
    <dgm:pt modelId="{17F4446B-8315-47F8-B74B-6644E5792015}" type="pres">
      <dgm:prSet presAssocID="{4A569109-4880-439F-A46D-F7CB2D72FF43}" presName="accent_3" presStyleCnt="0"/>
      <dgm:spPr/>
    </dgm:pt>
    <dgm:pt modelId="{C0E9D174-B9F5-4D15-BFE4-2557F22B58F9}" type="pres">
      <dgm:prSet presAssocID="{4A569109-4880-439F-A46D-F7CB2D72FF43}" presName="accentRepeatNode" presStyleLbl="solidFgAcc1" presStyleIdx="2" presStyleCnt="4"/>
      <dgm:spPr/>
    </dgm:pt>
    <dgm:pt modelId="{26ED4A6C-3FD5-401A-B3EF-48237E9197AF}" type="pres">
      <dgm:prSet presAssocID="{2A88FCC8-2A4F-479E-9F47-2CA05222862D}" presName="text_4" presStyleLbl="node1" presStyleIdx="3" presStyleCnt="4">
        <dgm:presLayoutVars>
          <dgm:bulletEnabled val="1"/>
        </dgm:presLayoutVars>
      </dgm:prSet>
      <dgm:spPr/>
    </dgm:pt>
    <dgm:pt modelId="{B0FAFDD4-11D6-4A50-A65F-02AE17138FAE}" type="pres">
      <dgm:prSet presAssocID="{2A88FCC8-2A4F-479E-9F47-2CA05222862D}" presName="accent_4" presStyleCnt="0"/>
      <dgm:spPr/>
    </dgm:pt>
    <dgm:pt modelId="{BCD226AC-C0F9-47F9-9082-179CF363FD64}" type="pres">
      <dgm:prSet presAssocID="{2A88FCC8-2A4F-479E-9F47-2CA05222862D}" presName="accentRepeatNode" presStyleLbl="solidFgAcc1" presStyleIdx="3" presStyleCnt="4"/>
      <dgm:spPr/>
    </dgm:pt>
  </dgm:ptLst>
  <dgm:cxnLst>
    <dgm:cxn modelId="{B85B6C09-B73B-4804-AAF4-CADD6AA56DFF}" type="presOf" srcId="{4A569109-4880-439F-A46D-F7CB2D72FF43}" destId="{FB09D8AF-3C45-4318-B18A-903A0AD43FD6}" srcOrd="0" destOrd="0" presId="urn:microsoft.com/office/officeart/2008/layout/VerticalCurvedList"/>
    <dgm:cxn modelId="{31B54E19-B8DA-451E-A417-B1B4BD0488E8}" srcId="{EB1D1E85-67F3-49FE-A867-60DFBFD43DD6}" destId="{E5D01DD6-02CE-418A-9C6A-DA97014686C0}" srcOrd="1" destOrd="0" parTransId="{FE56D0DC-5BBE-4DAF-9D7F-CB7D9EEE201F}" sibTransId="{41276F67-6CA1-4CD7-90C3-D3CCA7F136EA}"/>
    <dgm:cxn modelId="{41EC3A1A-ACDF-4101-B9B5-513F9F323DA3}" srcId="{EB1D1E85-67F3-49FE-A867-60DFBFD43DD6}" destId="{590C83B5-88D8-46AF-B5A4-37162E251364}" srcOrd="0" destOrd="0" parTransId="{A98FE26D-3991-497F-B86D-C4C715F8A9DB}" sibTransId="{B51F0C13-B32F-4326-A969-DF5CA936B4BE}"/>
    <dgm:cxn modelId="{AD7B1164-884E-47FD-B0EC-994D269958F3}" type="presOf" srcId="{590C83B5-88D8-46AF-B5A4-37162E251364}" destId="{18DD31B5-0931-4815-A21B-5E7CE975FAB6}" srcOrd="0" destOrd="0" presId="urn:microsoft.com/office/officeart/2008/layout/VerticalCurvedList"/>
    <dgm:cxn modelId="{EDC6A286-4DB1-4ECC-81FC-3837F57BA108}" type="presOf" srcId="{E5D01DD6-02CE-418A-9C6A-DA97014686C0}" destId="{7B6B6F53-0DE6-43FA-B95E-689EF7FA2116}" srcOrd="0" destOrd="0" presId="urn:microsoft.com/office/officeart/2008/layout/VerticalCurvedList"/>
    <dgm:cxn modelId="{EFE005A4-81F4-4D9D-80D6-F8E5BC9BDB3A}" srcId="{EB1D1E85-67F3-49FE-A867-60DFBFD43DD6}" destId="{4A569109-4880-439F-A46D-F7CB2D72FF43}" srcOrd="2" destOrd="0" parTransId="{423E1CE6-C3AC-4425-AC1D-BFBE6DB14C55}" sibTransId="{36D1E2C0-F304-4261-A811-893B5E077529}"/>
    <dgm:cxn modelId="{9A7F2AA6-EBBC-4125-A863-6A3274158B71}" type="presOf" srcId="{EB1D1E85-67F3-49FE-A867-60DFBFD43DD6}" destId="{2372F95E-47DF-4CC4-9D14-A91746E1CFF3}" srcOrd="0" destOrd="0" presId="urn:microsoft.com/office/officeart/2008/layout/VerticalCurvedList"/>
    <dgm:cxn modelId="{5B25D1D6-A0C4-480E-BA7D-8D611B563C2E}" type="presOf" srcId="{B51F0C13-B32F-4326-A969-DF5CA936B4BE}" destId="{3BCADC9F-0890-4160-B1DD-865FACC8AB7B}" srcOrd="0" destOrd="0" presId="urn:microsoft.com/office/officeart/2008/layout/VerticalCurvedList"/>
    <dgm:cxn modelId="{6EA499DC-5A15-4DA0-88EC-D77A7172F7AE}" type="presOf" srcId="{2A88FCC8-2A4F-479E-9F47-2CA05222862D}" destId="{26ED4A6C-3FD5-401A-B3EF-48237E9197AF}" srcOrd="0" destOrd="0" presId="urn:microsoft.com/office/officeart/2008/layout/VerticalCurvedList"/>
    <dgm:cxn modelId="{D1451BFA-676C-4524-9A59-06E2EEDEE5F3}" srcId="{EB1D1E85-67F3-49FE-A867-60DFBFD43DD6}" destId="{2A88FCC8-2A4F-479E-9F47-2CA05222862D}" srcOrd="3" destOrd="0" parTransId="{381FC217-BF15-473D-83EE-85BD08BBD2D5}" sibTransId="{0944C324-7C88-4CE0-A91B-0F83613CB5E2}"/>
    <dgm:cxn modelId="{531E2D62-761C-448C-9790-0AF07FD0DE6C}" type="presParOf" srcId="{2372F95E-47DF-4CC4-9D14-A91746E1CFF3}" destId="{8B52508B-8DE7-4456-8019-1186771498E3}" srcOrd="0" destOrd="0" presId="urn:microsoft.com/office/officeart/2008/layout/VerticalCurvedList"/>
    <dgm:cxn modelId="{669A6B8F-06BD-4E55-ACD8-AB50EF216417}" type="presParOf" srcId="{8B52508B-8DE7-4456-8019-1186771498E3}" destId="{C34B44F6-89BF-42FD-B942-7F28923BCF27}" srcOrd="0" destOrd="0" presId="urn:microsoft.com/office/officeart/2008/layout/VerticalCurvedList"/>
    <dgm:cxn modelId="{2E85F6EE-6ABD-4CE8-8DC3-B970DB9C5AD6}" type="presParOf" srcId="{C34B44F6-89BF-42FD-B942-7F28923BCF27}" destId="{8DEFC981-6863-4580-91C7-AE16893E23A9}" srcOrd="0" destOrd="0" presId="urn:microsoft.com/office/officeart/2008/layout/VerticalCurvedList"/>
    <dgm:cxn modelId="{EE19E955-C2C6-4A94-AC0C-80C9DC43CC05}" type="presParOf" srcId="{C34B44F6-89BF-42FD-B942-7F28923BCF27}" destId="{3BCADC9F-0890-4160-B1DD-865FACC8AB7B}" srcOrd="1" destOrd="0" presId="urn:microsoft.com/office/officeart/2008/layout/VerticalCurvedList"/>
    <dgm:cxn modelId="{D5AE0D62-CA9A-44F0-9B7D-B2E5281C73EE}" type="presParOf" srcId="{C34B44F6-89BF-42FD-B942-7F28923BCF27}" destId="{E24A148E-1F83-4F68-8E48-EF6F6E536064}" srcOrd="2" destOrd="0" presId="urn:microsoft.com/office/officeart/2008/layout/VerticalCurvedList"/>
    <dgm:cxn modelId="{221B40A7-EAB5-4C2B-9AB9-93F971E84157}" type="presParOf" srcId="{C34B44F6-89BF-42FD-B942-7F28923BCF27}" destId="{A70B699D-63D3-4098-9824-0EBEC0E21FC9}" srcOrd="3" destOrd="0" presId="urn:microsoft.com/office/officeart/2008/layout/VerticalCurvedList"/>
    <dgm:cxn modelId="{7C08823C-C9E1-4CA9-98EE-85CAD37EE704}" type="presParOf" srcId="{8B52508B-8DE7-4456-8019-1186771498E3}" destId="{18DD31B5-0931-4815-A21B-5E7CE975FAB6}" srcOrd="1" destOrd="0" presId="urn:microsoft.com/office/officeart/2008/layout/VerticalCurvedList"/>
    <dgm:cxn modelId="{28237616-C504-47B2-BA02-8EFE1C5A0E99}" type="presParOf" srcId="{8B52508B-8DE7-4456-8019-1186771498E3}" destId="{983CA5BF-0B9C-4B55-9155-485566A8DD29}" srcOrd="2" destOrd="0" presId="urn:microsoft.com/office/officeart/2008/layout/VerticalCurvedList"/>
    <dgm:cxn modelId="{D4A49EA9-B7AB-487D-96EF-838E74528751}" type="presParOf" srcId="{983CA5BF-0B9C-4B55-9155-485566A8DD29}" destId="{DF9359DD-5674-494C-B970-1B869288D209}" srcOrd="0" destOrd="0" presId="urn:microsoft.com/office/officeart/2008/layout/VerticalCurvedList"/>
    <dgm:cxn modelId="{0EBED145-8D18-4E88-8640-6094C754BCD4}" type="presParOf" srcId="{8B52508B-8DE7-4456-8019-1186771498E3}" destId="{7B6B6F53-0DE6-43FA-B95E-689EF7FA2116}" srcOrd="3" destOrd="0" presId="urn:microsoft.com/office/officeart/2008/layout/VerticalCurvedList"/>
    <dgm:cxn modelId="{021036F8-F389-4EED-BE3B-35E95C761002}" type="presParOf" srcId="{8B52508B-8DE7-4456-8019-1186771498E3}" destId="{58AD7B49-29C3-48C9-9993-ADB8CB1615B8}" srcOrd="4" destOrd="0" presId="urn:microsoft.com/office/officeart/2008/layout/VerticalCurvedList"/>
    <dgm:cxn modelId="{DB9421F3-6617-4734-BF26-074AB889B8C2}" type="presParOf" srcId="{58AD7B49-29C3-48C9-9993-ADB8CB1615B8}" destId="{E56D501F-A324-4155-A4CA-808854971530}" srcOrd="0" destOrd="0" presId="urn:microsoft.com/office/officeart/2008/layout/VerticalCurvedList"/>
    <dgm:cxn modelId="{3E14BDBC-72CC-455C-BE09-DAC67AC60E9F}" type="presParOf" srcId="{8B52508B-8DE7-4456-8019-1186771498E3}" destId="{FB09D8AF-3C45-4318-B18A-903A0AD43FD6}" srcOrd="5" destOrd="0" presId="urn:microsoft.com/office/officeart/2008/layout/VerticalCurvedList"/>
    <dgm:cxn modelId="{B1FD03CE-8A68-4B77-A75A-E797F60D9FCA}" type="presParOf" srcId="{8B52508B-8DE7-4456-8019-1186771498E3}" destId="{17F4446B-8315-47F8-B74B-6644E5792015}" srcOrd="6" destOrd="0" presId="urn:microsoft.com/office/officeart/2008/layout/VerticalCurvedList"/>
    <dgm:cxn modelId="{DA9386EB-FED3-40DA-9095-D84918F585E5}" type="presParOf" srcId="{17F4446B-8315-47F8-B74B-6644E5792015}" destId="{C0E9D174-B9F5-4D15-BFE4-2557F22B58F9}" srcOrd="0" destOrd="0" presId="urn:microsoft.com/office/officeart/2008/layout/VerticalCurvedList"/>
    <dgm:cxn modelId="{2B510CFB-264C-4CCC-8A73-33F515315DA8}" type="presParOf" srcId="{8B52508B-8DE7-4456-8019-1186771498E3}" destId="{26ED4A6C-3FD5-401A-B3EF-48237E9197AF}" srcOrd="7" destOrd="0" presId="urn:microsoft.com/office/officeart/2008/layout/VerticalCurvedList"/>
    <dgm:cxn modelId="{91420C50-B192-47C3-A7E5-5C612F706AD2}" type="presParOf" srcId="{8B52508B-8DE7-4456-8019-1186771498E3}" destId="{B0FAFDD4-11D6-4A50-A65F-02AE17138FAE}" srcOrd="8" destOrd="0" presId="urn:microsoft.com/office/officeart/2008/layout/VerticalCurvedList"/>
    <dgm:cxn modelId="{E0883EB5-9A7F-4050-A936-580E3BA6A7DA}" type="presParOf" srcId="{B0FAFDD4-11D6-4A50-A65F-02AE17138FAE}" destId="{BCD226AC-C0F9-47F9-9082-179CF363FD6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ADC9F-0890-4160-B1DD-865FACC8AB7B}">
      <dsp:nvSpPr>
        <dsp:cNvPr id="0" name=""/>
        <dsp:cNvSpPr/>
      </dsp:nvSpPr>
      <dsp:spPr>
        <a:xfrm>
          <a:off x="-4351865" y="-667546"/>
          <a:ext cx="5184779" cy="5184779"/>
        </a:xfrm>
        <a:prstGeom prst="blockArc">
          <a:avLst>
            <a:gd name="adj1" fmla="val 18900000"/>
            <a:gd name="adj2" fmla="val 2700000"/>
            <a:gd name="adj3" fmla="val 417"/>
          </a:avLst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D31B5-0931-4815-A21B-5E7CE975FAB6}">
      <dsp:nvSpPr>
        <dsp:cNvPr id="0" name=""/>
        <dsp:cNvSpPr/>
      </dsp:nvSpPr>
      <dsp:spPr>
        <a:xfrm>
          <a:off x="436338" y="295963"/>
          <a:ext cx="9570259" cy="59223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0087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3100" b="0" i="0" u="none" strike="noStrike" kern="1200" cap="none" baseline="0" noProof="0">
              <a:solidFill>
                <a:srgbClr val="010000"/>
              </a:solidFill>
              <a:latin typeface="Avenir Next LT Pro Light"/>
            </a:rPr>
            <a:t>Display average grade of the term</a:t>
          </a:r>
        </a:p>
      </dsp:txBody>
      <dsp:txXfrm>
        <a:off x="436338" y="295963"/>
        <a:ext cx="9570259" cy="592235"/>
      </dsp:txXfrm>
    </dsp:sp>
    <dsp:sp modelId="{DF9359DD-5674-494C-B970-1B869288D209}">
      <dsp:nvSpPr>
        <dsp:cNvPr id="0" name=""/>
        <dsp:cNvSpPr/>
      </dsp:nvSpPr>
      <dsp:spPr>
        <a:xfrm>
          <a:off x="66191" y="221934"/>
          <a:ext cx="740294" cy="740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6B6F53-0DE6-43FA-B95E-689EF7FA2116}">
      <dsp:nvSpPr>
        <dsp:cNvPr id="0" name=""/>
        <dsp:cNvSpPr/>
      </dsp:nvSpPr>
      <dsp:spPr>
        <a:xfrm>
          <a:off x="775880" y="1184471"/>
          <a:ext cx="9230717" cy="592235"/>
        </a:xfrm>
        <a:prstGeom prst="rect">
          <a:avLst/>
        </a:prstGeom>
        <a:gradFill rotWithShape="0">
          <a:gsLst>
            <a:gs pos="0">
              <a:schemeClr val="accent4">
                <a:hueOff val="-579400"/>
                <a:satOff val="-22677"/>
                <a:lumOff val="-458"/>
                <a:alphaOff val="0"/>
                <a:satMod val="100000"/>
                <a:lumMod val="100000"/>
              </a:schemeClr>
            </a:gs>
            <a:gs pos="50000">
              <a:schemeClr val="accent4">
                <a:hueOff val="-579400"/>
                <a:satOff val="-22677"/>
                <a:lumOff val="-458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-579400"/>
                <a:satOff val="-22677"/>
                <a:lumOff val="-458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0087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3100" kern="1200">
              <a:latin typeface="Avenir Next LT Pro Light" panose="02020404030301010803"/>
            </a:rPr>
            <a:t>Detects improvement or setback of the grades</a:t>
          </a:r>
          <a:endParaRPr lang="en-150" sz="3100" kern="1200"/>
        </a:p>
      </dsp:txBody>
      <dsp:txXfrm>
        <a:off x="775880" y="1184471"/>
        <a:ext cx="9230717" cy="592235"/>
      </dsp:txXfrm>
    </dsp:sp>
    <dsp:sp modelId="{E56D501F-A324-4155-A4CA-808854971530}">
      <dsp:nvSpPr>
        <dsp:cNvPr id="0" name=""/>
        <dsp:cNvSpPr/>
      </dsp:nvSpPr>
      <dsp:spPr>
        <a:xfrm>
          <a:off x="405733" y="1110442"/>
          <a:ext cx="740294" cy="740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579400"/>
              <a:satOff val="-22677"/>
              <a:lumOff val="-45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9D8AF-3C45-4318-B18A-903A0AD43FD6}">
      <dsp:nvSpPr>
        <dsp:cNvPr id="0" name=""/>
        <dsp:cNvSpPr/>
      </dsp:nvSpPr>
      <dsp:spPr>
        <a:xfrm>
          <a:off x="775880" y="2072979"/>
          <a:ext cx="9230717" cy="592235"/>
        </a:xfrm>
        <a:prstGeom prst="rect">
          <a:avLst/>
        </a:prstGeom>
        <a:gradFill rotWithShape="0">
          <a:gsLst>
            <a:gs pos="0">
              <a:schemeClr val="accent4">
                <a:hueOff val="-1158800"/>
                <a:satOff val="-45355"/>
                <a:lumOff val="-915"/>
                <a:alphaOff val="0"/>
                <a:satMod val="100000"/>
                <a:lumMod val="100000"/>
              </a:schemeClr>
            </a:gs>
            <a:gs pos="50000">
              <a:schemeClr val="accent4">
                <a:hueOff val="-1158800"/>
                <a:satOff val="-45355"/>
                <a:lumOff val="-915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-1158800"/>
                <a:satOff val="-45355"/>
                <a:lumOff val="-915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0087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3100" kern="1200">
              <a:latin typeface="Avenir Next LT Pro Light" panose="02020404030301010803"/>
            </a:rPr>
            <a:t>Calculates the average grade by class</a:t>
          </a:r>
          <a:endParaRPr lang="en-150" sz="3100" kern="1200"/>
        </a:p>
      </dsp:txBody>
      <dsp:txXfrm>
        <a:off x="775880" y="2072979"/>
        <a:ext cx="9230717" cy="592235"/>
      </dsp:txXfrm>
    </dsp:sp>
    <dsp:sp modelId="{C0E9D174-B9F5-4D15-BFE4-2557F22B58F9}">
      <dsp:nvSpPr>
        <dsp:cNvPr id="0" name=""/>
        <dsp:cNvSpPr/>
      </dsp:nvSpPr>
      <dsp:spPr>
        <a:xfrm>
          <a:off x="405733" y="1998949"/>
          <a:ext cx="740294" cy="740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1158800"/>
              <a:satOff val="-45355"/>
              <a:lumOff val="-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ED4A6C-3FD5-401A-B3EF-48237E9197AF}">
      <dsp:nvSpPr>
        <dsp:cNvPr id="0" name=""/>
        <dsp:cNvSpPr/>
      </dsp:nvSpPr>
      <dsp:spPr>
        <a:xfrm>
          <a:off x="436338" y="2961487"/>
          <a:ext cx="9570259" cy="592235"/>
        </a:xfrm>
        <a:prstGeom prst="rect">
          <a:avLst/>
        </a:prstGeom>
        <a:gradFill rotWithShape="0">
          <a:gsLst>
            <a:gs pos="0">
              <a:schemeClr val="accent4">
                <a:hueOff val="-1738200"/>
                <a:satOff val="-68032"/>
                <a:lumOff val="-1373"/>
                <a:alphaOff val="0"/>
                <a:satMod val="100000"/>
                <a:lumMod val="100000"/>
              </a:schemeClr>
            </a:gs>
            <a:gs pos="50000">
              <a:schemeClr val="accent4">
                <a:hueOff val="-1738200"/>
                <a:satOff val="-68032"/>
                <a:lumOff val="-1373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-1738200"/>
                <a:satOff val="-68032"/>
                <a:lumOff val="-1373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70087" tIns="78740" rIns="78740" bIns="7874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150" sz="3100" kern="1200">
              <a:latin typeface="Avenir Next LT Pro Light" panose="02020404030301010803"/>
            </a:rPr>
            <a:t>Shows the size of every class</a:t>
          </a:r>
          <a:endParaRPr lang="en-150" sz="3100" kern="1200"/>
        </a:p>
      </dsp:txBody>
      <dsp:txXfrm>
        <a:off x="436338" y="2961487"/>
        <a:ext cx="9570259" cy="592235"/>
      </dsp:txXfrm>
    </dsp:sp>
    <dsp:sp modelId="{BCD226AC-C0F9-47F9-9082-179CF363FD64}">
      <dsp:nvSpPr>
        <dsp:cNvPr id="0" name=""/>
        <dsp:cNvSpPr/>
      </dsp:nvSpPr>
      <dsp:spPr>
        <a:xfrm>
          <a:off x="66191" y="2887457"/>
          <a:ext cx="740294" cy="74029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-1738200"/>
              <a:satOff val="-68032"/>
              <a:lumOff val="-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5/1/2020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5/1/2020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imag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612" y="10"/>
            <a:ext cx="12191979" cy="6857990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Private school organiser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80901"/>
            <a:ext cx="4678618" cy="77185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bg-BG" err="1">
                <a:solidFill>
                  <a:schemeClr val="tx1"/>
                </a:solidFill>
              </a:rPr>
              <a:t>By</a:t>
            </a:r>
            <a:r>
              <a:rPr lang="bg-BG">
                <a:solidFill>
                  <a:schemeClr val="tx1"/>
                </a:solidFill>
              </a:rPr>
              <a:t> </a:t>
            </a:r>
            <a:r>
              <a:rPr lang="bg-BG" err="1">
                <a:solidFill>
                  <a:schemeClr val="tx1"/>
                </a:solidFill>
              </a:rPr>
              <a:t>Zhenya</a:t>
            </a:r>
            <a:r>
              <a:rPr lang="bg-BG">
                <a:solidFill>
                  <a:schemeClr val="tx1"/>
                </a:solidFill>
              </a:rPr>
              <a:t> </a:t>
            </a:r>
            <a:r>
              <a:rPr lang="bg-BG" err="1">
                <a:solidFill>
                  <a:schemeClr val="tx1"/>
                </a:solidFill>
              </a:rPr>
              <a:t>Yordanova</a:t>
            </a:r>
            <a:r>
              <a:rPr lang="bg-BG">
                <a:solidFill>
                  <a:schemeClr val="tx1"/>
                </a:solidFill>
              </a:rPr>
              <a:t>, </a:t>
            </a:r>
            <a:r>
              <a:rPr lang="bg-BG" err="1">
                <a:solidFill>
                  <a:schemeClr val="tx1"/>
                </a:solidFill>
                <a:ea typeface="+mn-lt"/>
                <a:cs typeface="+mn-lt"/>
              </a:rPr>
              <a:t>Ivan</a:t>
            </a:r>
            <a:r>
              <a:rPr lang="bg-BG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bg-BG" err="1">
                <a:solidFill>
                  <a:schemeClr val="tx1"/>
                </a:solidFill>
                <a:ea typeface="+mn-lt"/>
                <a:cs typeface="+mn-lt"/>
              </a:rPr>
              <a:t>Ivanov</a:t>
            </a:r>
            <a:r>
              <a:rPr lang="bg-BG">
                <a:solidFill>
                  <a:schemeClr val="tx1"/>
                </a:solidFill>
              </a:rPr>
              <a:t>, </a:t>
            </a:r>
          </a:p>
          <a:p>
            <a:r>
              <a:rPr lang="bg-BG" err="1">
                <a:solidFill>
                  <a:schemeClr val="tx1"/>
                </a:solidFill>
              </a:rPr>
              <a:t>Radoslav</a:t>
            </a:r>
            <a:r>
              <a:rPr lang="bg-BG">
                <a:solidFill>
                  <a:schemeClr val="tx1"/>
                </a:solidFill>
              </a:rPr>
              <a:t> </a:t>
            </a:r>
            <a:r>
              <a:rPr lang="bg-BG" err="1">
                <a:solidFill>
                  <a:schemeClr val="tx1"/>
                </a:solidFill>
              </a:rPr>
              <a:t>Stoychev</a:t>
            </a:r>
            <a:r>
              <a:rPr lang="bg-BG">
                <a:solidFill>
                  <a:schemeClr val="tx1"/>
                </a:solidFill>
              </a:rPr>
              <a:t> </a:t>
            </a:r>
            <a:r>
              <a:rPr lang="bg-BG" err="1">
                <a:solidFill>
                  <a:schemeClr val="tx1"/>
                </a:solidFill>
              </a:rPr>
              <a:t>and</a:t>
            </a:r>
            <a:r>
              <a:rPr lang="bg-BG">
                <a:solidFill>
                  <a:schemeClr val="tx1"/>
                </a:solidFill>
              </a:rPr>
              <a:t> </a:t>
            </a:r>
            <a:r>
              <a:rPr lang="bg-BG" err="1">
                <a:solidFill>
                  <a:schemeClr val="tx1"/>
                </a:solidFill>
              </a:rPr>
              <a:t>Magdalena</a:t>
            </a:r>
            <a:r>
              <a:rPr lang="bg-BG">
                <a:solidFill>
                  <a:schemeClr val="tx1"/>
                </a:solidFill>
              </a:rPr>
              <a:t> </a:t>
            </a:r>
            <a:r>
              <a:rPr lang="bg-BG" err="1">
                <a:solidFill>
                  <a:schemeClr val="tx1"/>
                </a:solidFill>
              </a:rPr>
              <a:t>Omayska</a:t>
            </a:r>
            <a:endParaRPr lang="bg-B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9BC46-892B-40B8-AD39-FF44A87D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/>
              <a:t>Team members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61E30B4-68D5-4AC7-B0A3-BC0329ADC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3692" y="1761027"/>
            <a:ext cx="2145954" cy="214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C6326-57C6-4DCF-B31F-67B21006C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011" y="1761027"/>
            <a:ext cx="2145954" cy="2145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079EED-6B1C-46A2-870D-0312BD545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011" y="4061206"/>
            <a:ext cx="2145954" cy="21459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78B4EA-B4CC-40C3-A18D-F07AF89A8AE2}"/>
              </a:ext>
            </a:extLst>
          </p:cNvPr>
          <p:cNvSpPr txBox="1"/>
          <p:nvPr/>
        </p:nvSpPr>
        <p:spPr>
          <a:xfrm>
            <a:off x="3620654" y="2014194"/>
            <a:ext cx="214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err="1"/>
              <a:t>Zhenya</a:t>
            </a:r>
            <a:r>
              <a:rPr lang="en-150"/>
              <a:t> </a:t>
            </a:r>
            <a:r>
              <a:rPr lang="en-150" err="1"/>
              <a:t>Yordanova</a:t>
            </a:r>
            <a:endParaRPr lang="en-1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A11AD-E794-4578-A5BF-78119C85F760}"/>
              </a:ext>
            </a:extLst>
          </p:cNvPr>
          <p:cNvSpPr txBox="1"/>
          <p:nvPr/>
        </p:nvSpPr>
        <p:spPr>
          <a:xfrm>
            <a:off x="3530282" y="4688409"/>
            <a:ext cx="214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 err="1"/>
              <a:t>Radsolav</a:t>
            </a:r>
            <a:r>
              <a:rPr lang="en-150"/>
              <a:t> </a:t>
            </a:r>
            <a:r>
              <a:rPr lang="en-150" err="1"/>
              <a:t>Stoychev</a:t>
            </a:r>
            <a:endParaRPr lang="en-1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7751C2-BABF-451F-BF59-F276CEFEF5FB}"/>
              </a:ext>
            </a:extLst>
          </p:cNvPr>
          <p:cNvSpPr txBox="1"/>
          <p:nvPr/>
        </p:nvSpPr>
        <p:spPr>
          <a:xfrm>
            <a:off x="5929746" y="2014194"/>
            <a:ext cx="246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/>
              <a:t>Magdalena Omayska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50C291-4B19-402C-A0D3-1762AA4A5177}"/>
              </a:ext>
            </a:extLst>
          </p:cNvPr>
          <p:cNvSpPr txBox="1"/>
          <p:nvPr/>
        </p:nvSpPr>
        <p:spPr>
          <a:xfrm>
            <a:off x="6289948" y="4656082"/>
            <a:ext cx="2145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150"/>
              <a:t>Ivan Ivanov</a:t>
            </a:r>
          </a:p>
        </p:txBody>
      </p:sp>
      <p:pic>
        <p:nvPicPr>
          <p:cNvPr id="3" name="Picture 3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B09CD37A-D3C5-48A0-8EE6-7CA743508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560" y="4160520"/>
            <a:ext cx="2153920" cy="209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281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84216-C224-4126-A2D3-073A763BC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905" y="452094"/>
            <a:ext cx="10058400" cy="1371600"/>
          </a:xfrm>
        </p:spPr>
        <p:txBody>
          <a:bodyPr/>
          <a:lstStyle/>
          <a:p>
            <a:r>
              <a:rPr lang="en-150"/>
              <a:t>Used technologies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8C64F-83AA-4CC7-82C4-22DD00CC3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334" y="1497723"/>
            <a:ext cx="2152650" cy="2124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9EA61B-0AA2-4033-8FE6-929CE1ADC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464" y="1377406"/>
            <a:ext cx="1889439" cy="2124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A97B7-3969-44F7-94AE-562D03CD3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62" y="997908"/>
            <a:ext cx="2268726" cy="2152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A72A7-BC37-46A5-9F3A-2A68FBBB0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591" y="3753979"/>
            <a:ext cx="2152651" cy="2152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3CE3A-0FD7-4906-BA43-31A5880E94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4022" y="3432180"/>
            <a:ext cx="2315458" cy="2152652"/>
          </a:xfrm>
          <a:prstGeom prst="rect">
            <a:avLst/>
          </a:prstGeom>
        </p:spPr>
      </p:pic>
      <p:pic>
        <p:nvPicPr>
          <p:cNvPr id="3" name="Картина 4" descr="Картина, която съдържа рисунк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2276C0C7-DF86-4F0D-B14F-4CF1D49B9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768" y="3625596"/>
            <a:ext cx="2271964" cy="25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519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C587-0F2D-4716-9DBD-13831E71E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/>
              <a:t>Short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F1E1D-E246-41EE-AA3C-FCC9C9A82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2004" y="2559972"/>
            <a:ext cx="4705927" cy="14148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150" sz="2800"/>
              <a:t>Our project is an application to help teachers </a:t>
            </a:r>
            <a:r>
              <a:rPr lang="en-150" sz="2800" err="1"/>
              <a:t>organise</a:t>
            </a:r>
            <a:r>
              <a:rPr lang="en-150" sz="2800"/>
              <a:t> students names, EGN and marks.</a:t>
            </a:r>
            <a:endParaRPr lang="en-US" sz="2800"/>
          </a:p>
        </p:txBody>
      </p:sp>
      <p:pic>
        <p:nvPicPr>
          <p:cNvPr id="8" name="Picture 8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A29DDB20-C958-4B14-9548-6BCB37539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12" y="2202760"/>
            <a:ext cx="5592324" cy="29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583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C4A2-DC27-40AC-BB2F-4BFDA5F2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/>
              <a:t>Future improvements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5DB689-90DD-4259-853B-B19B9BF92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207236"/>
              </p:ext>
            </p:extLst>
          </p:nvPr>
        </p:nvGraphicFramePr>
        <p:xfrm>
          <a:off x="1039906" y="2103438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8957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97C315C-C0E0-4D28-A594-5A24DD8C25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082" r="1608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D2F600-E741-433C-9A49-427AC3973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014" y="2606040"/>
            <a:ext cx="3144774" cy="1645920"/>
          </a:xfrm>
        </p:spPr>
        <p:txBody>
          <a:bodyPr/>
          <a:lstStyle/>
          <a:p>
            <a:r>
              <a:rPr lang="en-15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591667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9927E4-E194-47BE-91C2-B87D50CF51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92E9E5-79AF-4029-8FCA-9C327D54FD8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34A532A-EA0D-41F9-B458-AF9358EF2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{9C63BB53-EF67-4487-8B27-B38E47E12E6F}tf56410444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SavonVTI</vt:lpstr>
      <vt:lpstr>Private school organiser</vt:lpstr>
      <vt:lpstr>Team members</vt:lpstr>
      <vt:lpstr>Used technologies</vt:lpstr>
      <vt:lpstr>Short description</vt:lpstr>
      <vt:lpstr>Future improvements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Toy store</dc:title>
  <dc:creator/>
  <cp:revision>1</cp:revision>
  <dcterms:created xsi:type="dcterms:W3CDTF">2020-05-01T07:49:18Z</dcterms:created>
  <dcterms:modified xsi:type="dcterms:W3CDTF">2020-05-01T18:35:57Z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